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13"/>
  </p:notesMasterIdLst>
  <p:sldIdLst>
    <p:sldId id="588" r:id="rId11"/>
    <p:sldId id="585" r:id="rId12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1" userDrawn="1">
          <p15:clr>
            <a:srgbClr val="A4A3A4"/>
          </p15:clr>
        </p15:guide>
        <p15:guide id="2" pos="988" userDrawn="1">
          <p15:clr>
            <a:srgbClr val="A4A3A4"/>
          </p15:clr>
        </p15:guide>
        <p15:guide id="3" orient="horz" pos="26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A0"/>
    <a:srgbClr val="0036A2"/>
    <a:srgbClr val="365DA2"/>
    <a:srgbClr val="E6E6E6"/>
    <a:srgbClr val="FFCCCC"/>
    <a:srgbClr val="20310D"/>
    <a:srgbClr val="1DB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1123" y="34"/>
      </p:cViewPr>
      <p:guideLst>
        <p:guide orient="horz" pos="1321"/>
        <p:guide pos="988"/>
        <p:guide orient="horz" pos="26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97D15-5EF8-48B1-9FE9-1D64E89AC421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6BA93-7E8E-4215-9180-F1F014A390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1317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A03382-0FDF-4F09-B6DB-7D2E3C65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18E1A-6F86-4116-9E81-24ADD6BE7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640EB39-1524-44BE-AF1B-0CEBCA4B2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8FCE-51FF-4AD4-876C-F1AEAA015E42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B4DEF4-5EFD-4766-A82E-412B9FD40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F405027-98ED-4537-BA50-5128876E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E078-B40D-440A-BD80-84FC8840C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417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6A31733-0E8E-4168-8292-71DD629F6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EA1C578-98EA-4026-98F1-5613996A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6F3DF97-804C-4FA3-8705-92CC85886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8FCE-51FF-4AD4-876C-F1AEAA015E42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9EEDE1-ABDE-4B3E-AE83-17D363F8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A8B8D6F-9FC3-401E-B35E-BCDA61800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E078-B40D-440A-BD80-84FC8840C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6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6EF9AAA-2DD3-4B63-B812-5FDA9C6E2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8FCE-51FF-4AD4-876C-F1AEAA015E42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6531E44-0D18-48E0-B794-7E98A9DC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2F6FD31-622A-4262-8DC7-63927DD0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BE078-B40D-440A-BD80-84FC8840C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040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8F2D0BAF-C001-4306-8A23-7EBC5B691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1D4DC85-26A3-4CAE-9F3E-DF2EF206E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21384D-FE8D-466F-B760-E35EA349B7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8FCE-51FF-4AD4-876C-F1AEAA015E42}" type="datetimeFigureOut">
              <a:rPr lang="ko-KR" altLang="en-US" smtClean="0"/>
              <a:t>2021-08-19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055AF5-ACE5-4319-98D2-3017310CD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C483BE8-00C2-40E2-B42E-FD4981B86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BE078-B40D-440A-BD80-84FC8840C9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876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D890BBAC-C86D-4ADD-ABF3-0514136A2A6D}"/>
              </a:ext>
            </a:extLst>
          </p:cNvPr>
          <p:cNvSpPr txBox="1">
            <a:spLocks/>
          </p:cNvSpPr>
          <p:nvPr/>
        </p:nvSpPr>
        <p:spPr>
          <a:xfrm>
            <a:off x="1760060" y="75329"/>
            <a:ext cx="7452320" cy="562074"/>
          </a:xfrm>
          <a:prstGeom prst="rect">
            <a:avLst/>
          </a:prstGeom>
        </p:spPr>
        <p:txBody>
          <a:bodyPr/>
          <a:lstStyle>
            <a:lvl1pPr algn="l" defTabSz="74295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575" kern="12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2800" b="1" dirty="0"/>
              <a:t>AIRTACT </a:t>
            </a:r>
            <a:r>
              <a:rPr lang="ko-KR" altLang="en-US" sz="2800" b="1" dirty="0"/>
              <a:t>사양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CD94324-23C9-4937-B5E9-E158C8952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91843" y="251199"/>
            <a:ext cx="571480" cy="69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DAA71F-716D-4ED3-B155-723F90B797A8}"/>
              </a:ext>
            </a:extLst>
          </p:cNvPr>
          <p:cNvSpPr txBox="1"/>
          <p:nvPr/>
        </p:nvSpPr>
        <p:spPr>
          <a:xfrm>
            <a:off x="251520" y="0"/>
            <a:ext cx="119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u="none" strike="noStrike" spc="130" dirty="0">
                <a:solidFill>
                  <a:srgbClr val="00A0E6"/>
                </a:solidFill>
                <a:effectLst/>
                <a:latin typeface="+mn-lt"/>
                <a:ea typeface="KoPub돋움체 Medium" pitchFamily="18" charset="-127"/>
              </a:rPr>
              <a:t>AIRTACT</a:t>
            </a:r>
          </a:p>
          <a:p>
            <a:pPr algn="l"/>
            <a:r>
              <a:rPr lang="en-US" altLang="ko-KR" sz="1400" b="1" u="none" strike="noStrike" spc="130" dirty="0">
                <a:solidFill>
                  <a:srgbClr val="C4D700"/>
                </a:solidFill>
                <a:effectLst/>
                <a:latin typeface="+mn-lt"/>
                <a:ea typeface="KoPub돋움체 Medium" pitchFamily="18" charset="-127"/>
              </a:rPr>
              <a:t>Touchless</a:t>
            </a:r>
            <a:endParaRPr lang="ko-KR" altLang="en-US" sz="1400" b="1" u="none" strike="noStrike" spc="130" dirty="0">
              <a:solidFill>
                <a:srgbClr val="C4D700"/>
              </a:solidFill>
              <a:effectLst/>
              <a:latin typeface="+mn-lt"/>
              <a:ea typeface="KoPub돋움체 Medium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4AD72C0-4649-479A-B469-3BBFB04BFE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95"/>
          <a:stretch/>
        </p:blipFill>
        <p:spPr>
          <a:xfrm>
            <a:off x="6195044" y="4200467"/>
            <a:ext cx="2726017" cy="215431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51285D5-A401-4DA8-A75B-71BFCC5BF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044" y="2132856"/>
            <a:ext cx="2722784" cy="1890122"/>
          </a:xfrm>
          <a:prstGeom prst="rect">
            <a:avLst/>
          </a:prstGeom>
        </p:spPr>
      </p:pic>
      <p:pic>
        <p:nvPicPr>
          <p:cNvPr id="10" name="그림 9" descr="텍스트, 원격, 컨트롤러, 실내이(가) 표시된 사진&#10;&#10;자동 생성된 설명">
            <a:extLst>
              <a:ext uri="{FF2B5EF4-FFF2-40B4-BE49-F238E27FC236}">
                <a16:creationId xmlns:a16="http://schemas.microsoft.com/office/drawing/2014/main" id="{6AE2D103-7E60-46BB-82CA-ADA7AAC6AE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105"/>
          <a:stretch/>
        </p:blipFill>
        <p:spPr>
          <a:xfrm>
            <a:off x="3378356" y="2060848"/>
            <a:ext cx="2369796" cy="4361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F84F6A-8459-4F7C-A0D0-E6BC2188D83B}"/>
              </a:ext>
            </a:extLst>
          </p:cNvPr>
          <p:cNvSpPr txBox="1"/>
          <p:nvPr/>
        </p:nvSpPr>
        <p:spPr>
          <a:xfrm>
            <a:off x="251520" y="859427"/>
            <a:ext cx="9376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800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IR Touch </a:t>
            </a:r>
            <a:r>
              <a:rPr lang="ko-KR" altLang="en-US" sz="1800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방식 </a:t>
            </a:r>
            <a:br>
              <a:rPr lang="en-US" altLang="ko-KR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</a:br>
            <a:r>
              <a:rPr lang="en-US" altLang="ko-KR" sz="1800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- </a:t>
            </a:r>
            <a:r>
              <a:rPr lang="ko-KR" altLang="en-US" sz="1800" spc="-80" dirty="0" err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목적층</a:t>
            </a:r>
            <a:r>
              <a:rPr lang="ko-KR" altLang="en-US" sz="1800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 </a:t>
            </a:r>
            <a:r>
              <a:rPr lang="en-US" altLang="ko-KR" sz="1800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2cm </a:t>
            </a:r>
            <a:r>
              <a:rPr lang="ko-KR" altLang="en-US" spc="-80" dirty="0" err="1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윗쪽에</a:t>
            </a:r>
            <a:r>
              <a:rPr lang="ko-KR" altLang="en-US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 </a:t>
            </a:r>
            <a:r>
              <a:rPr lang="en-US" altLang="ko-KR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IR</a:t>
            </a:r>
            <a:r>
              <a:rPr lang="ko-KR" altLang="en-US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센서를 설치하여 실제로 손이 닿기 전에 미리 인식하는 기술</a:t>
            </a:r>
            <a:br>
              <a:rPr lang="en-US" altLang="ko-KR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</a:br>
            <a:r>
              <a:rPr lang="en-US" altLang="ko-KR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- </a:t>
            </a:r>
            <a:r>
              <a:rPr lang="ko-KR" altLang="en-US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손가락이 표면에 닿기 전 인식되도록 구현 </a:t>
            </a:r>
            <a:r>
              <a:rPr lang="en-US" altLang="ko-KR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/ </a:t>
            </a:r>
            <a:r>
              <a:rPr lang="ko-KR" altLang="en-US" spc="-80" dirty="0">
                <a:latin typeface="KoPub돋움체 Medium" panose="02020603020101020101" pitchFamily="18" charset="-127"/>
                <a:ea typeface="KoPub돋움체 Medium" panose="02020603020101020101" pitchFamily="18" charset="-127"/>
                <a:cs typeface="Arial Black"/>
              </a:rPr>
              <a:t>버튼을 눌러도 인식</a:t>
            </a:r>
            <a:endParaRPr lang="en-US" altLang="ko-KR" spc="-80" dirty="0">
              <a:latin typeface="KoPub돋움체 Medium" panose="02020603020101020101" pitchFamily="18" charset="-127"/>
              <a:ea typeface="KoPub돋움체 Medium" panose="02020603020101020101" pitchFamily="18" charset="-127"/>
              <a:cs typeface="Arial Black"/>
            </a:endParaRPr>
          </a:p>
        </p:txBody>
      </p:sp>
      <p:pic>
        <p:nvPicPr>
          <p:cNvPr id="13" name="그림 12" descr="어두운, 성냥이(가) 표시된 사진&#10;&#10;자동 생성된 설명">
            <a:extLst>
              <a:ext uri="{FF2B5EF4-FFF2-40B4-BE49-F238E27FC236}">
                <a16:creationId xmlns:a16="http://schemas.microsoft.com/office/drawing/2014/main" id="{3F49A48B-9B66-45FE-9A72-F80FE3AA24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4" t="7769" r="38872"/>
          <a:stretch/>
        </p:blipFill>
        <p:spPr>
          <a:xfrm>
            <a:off x="561668" y="2145154"/>
            <a:ext cx="2369796" cy="41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5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 descr="검은색, 어두운, 옅은이(가) 표시된 사진&#10;&#10;자동 생성된 설명">
            <a:extLst>
              <a:ext uri="{FF2B5EF4-FFF2-40B4-BE49-F238E27FC236}">
                <a16:creationId xmlns:a16="http://schemas.microsoft.com/office/drawing/2014/main" id="{05E2DC2F-E6FD-46D8-A1AD-1F7297A14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4" t="4348" r="42348"/>
          <a:stretch/>
        </p:blipFill>
        <p:spPr>
          <a:xfrm>
            <a:off x="758369" y="1361809"/>
            <a:ext cx="1830036" cy="385742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AEAED85-EE1C-4213-A625-93C673E08B47}"/>
              </a:ext>
            </a:extLst>
          </p:cNvPr>
          <p:cNvSpPr txBox="1"/>
          <p:nvPr/>
        </p:nvSpPr>
        <p:spPr>
          <a:xfrm>
            <a:off x="5525101" y="5423320"/>
            <a:ext cx="114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ysClr val="windowText" lastClr="000000"/>
                </a:solidFill>
              </a:rPr>
              <a:t>[Brown]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D2EC7F-21C9-452D-A31E-D8855ADBF805}"/>
              </a:ext>
            </a:extLst>
          </p:cNvPr>
          <p:cNvSpPr txBox="1"/>
          <p:nvPr/>
        </p:nvSpPr>
        <p:spPr>
          <a:xfrm>
            <a:off x="3224258" y="5423320"/>
            <a:ext cx="1029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ysClr val="windowText" lastClr="000000"/>
                </a:solidFill>
              </a:rPr>
              <a:t>[Silver]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812AC9-A0F6-4037-B99A-21ED3F0A9742}"/>
              </a:ext>
            </a:extLst>
          </p:cNvPr>
          <p:cNvSpPr txBox="1"/>
          <p:nvPr/>
        </p:nvSpPr>
        <p:spPr>
          <a:xfrm>
            <a:off x="980028" y="5423320"/>
            <a:ext cx="131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ysClr val="windowText" lastClr="000000"/>
                </a:solidFill>
              </a:rPr>
              <a:t>[Chrome]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0032F8E-2E51-4821-B5B3-90F4B082EAF7}"/>
              </a:ext>
            </a:extLst>
          </p:cNvPr>
          <p:cNvSpPr txBox="1"/>
          <p:nvPr/>
        </p:nvSpPr>
        <p:spPr>
          <a:xfrm>
            <a:off x="7499473" y="5423320"/>
            <a:ext cx="98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ysClr val="windowText" lastClr="000000"/>
                </a:solidFill>
              </a:rPr>
              <a:t>[Titan]</a:t>
            </a:r>
            <a:endParaRPr lang="ko-KR" altLang="en-US" b="1" dirty="0">
              <a:solidFill>
                <a:sysClr val="windowText" lastClr="000000"/>
              </a:solidFill>
            </a:endParaRPr>
          </a:p>
        </p:txBody>
      </p:sp>
      <p:pic>
        <p:nvPicPr>
          <p:cNvPr id="35" name="그림 34" descr="텍스트, 실내, 검은색, 어두운이(가) 표시된 사진&#10;&#10;자동 생성된 설명">
            <a:extLst>
              <a:ext uri="{FF2B5EF4-FFF2-40B4-BE49-F238E27FC236}">
                <a16:creationId xmlns:a16="http://schemas.microsoft.com/office/drawing/2014/main" id="{D76B4E5E-41BD-4D2E-8EFC-775F2E0FE7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50" t="4131" r="40832"/>
          <a:stretch/>
        </p:blipFill>
        <p:spPr>
          <a:xfrm>
            <a:off x="7153907" y="1370546"/>
            <a:ext cx="1830036" cy="3839950"/>
          </a:xfrm>
          <a:prstGeom prst="rect">
            <a:avLst/>
          </a:prstGeom>
        </p:spPr>
      </p:pic>
      <p:pic>
        <p:nvPicPr>
          <p:cNvPr id="36" name="그림 35" descr="어두운이(가) 표시된 사진&#10;&#10;자동 생성된 설명">
            <a:extLst>
              <a:ext uri="{FF2B5EF4-FFF2-40B4-BE49-F238E27FC236}">
                <a16:creationId xmlns:a16="http://schemas.microsoft.com/office/drawing/2014/main" id="{08F9D435-1FD8-4A03-9D40-0293BEC0A9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8" t="4378" r="43569"/>
          <a:stretch/>
        </p:blipFill>
        <p:spPr>
          <a:xfrm>
            <a:off x="2813594" y="1375498"/>
            <a:ext cx="1931195" cy="3830046"/>
          </a:xfrm>
          <a:prstGeom prst="rect">
            <a:avLst/>
          </a:prstGeom>
        </p:spPr>
      </p:pic>
      <p:pic>
        <p:nvPicPr>
          <p:cNvPr id="37" name="그림 36" descr="어두운, 성냥이(가) 표시된 사진&#10;&#10;자동 생성된 설명">
            <a:extLst>
              <a:ext uri="{FF2B5EF4-FFF2-40B4-BE49-F238E27FC236}">
                <a16:creationId xmlns:a16="http://schemas.microsoft.com/office/drawing/2014/main" id="{6F65C05D-E342-4CAB-ADA3-CBE71F6297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4" t="7769" r="38872"/>
          <a:stretch/>
        </p:blipFill>
        <p:spPr>
          <a:xfrm>
            <a:off x="5043439" y="1443418"/>
            <a:ext cx="1931195" cy="3694207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53FC6AA6-CA5B-48F8-8F82-306463CE9ECE}"/>
              </a:ext>
            </a:extLst>
          </p:cNvPr>
          <p:cNvSpPr txBox="1">
            <a:spLocks/>
          </p:cNvSpPr>
          <p:nvPr/>
        </p:nvSpPr>
        <p:spPr>
          <a:xfrm>
            <a:off x="1760060" y="75329"/>
            <a:ext cx="7452320" cy="562074"/>
          </a:xfrm>
          <a:prstGeom prst="rect">
            <a:avLst/>
          </a:prstGeom>
        </p:spPr>
        <p:txBody>
          <a:bodyPr/>
          <a:lstStyle>
            <a:lvl1pPr algn="l" defTabSz="74295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575" kern="1200" spc="-15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2800" b="1" dirty="0"/>
              <a:t>AIRTACT </a:t>
            </a:r>
            <a:r>
              <a:rPr lang="ko-KR" altLang="en-US" sz="2800" b="1" dirty="0"/>
              <a:t>색상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17DBC23-A9DD-44C2-B946-4C7A0187A2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91843" y="251199"/>
            <a:ext cx="571480" cy="690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291282-3753-40D2-9C28-91AE1D9F72EB}"/>
              </a:ext>
            </a:extLst>
          </p:cNvPr>
          <p:cNvSpPr txBox="1"/>
          <p:nvPr/>
        </p:nvSpPr>
        <p:spPr>
          <a:xfrm>
            <a:off x="251520" y="0"/>
            <a:ext cx="119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u="none" strike="noStrike" spc="130" dirty="0">
                <a:solidFill>
                  <a:srgbClr val="00A0E6"/>
                </a:solidFill>
                <a:effectLst/>
                <a:latin typeface="+mn-lt"/>
                <a:ea typeface="KoPub돋움체 Medium" pitchFamily="18" charset="-127"/>
              </a:rPr>
              <a:t>AIRTACT</a:t>
            </a:r>
          </a:p>
          <a:p>
            <a:pPr algn="l"/>
            <a:r>
              <a:rPr lang="en-US" altLang="ko-KR" sz="1400" b="1" u="none" strike="noStrike" spc="130" dirty="0">
                <a:solidFill>
                  <a:srgbClr val="C4D700"/>
                </a:solidFill>
                <a:effectLst/>
                <a:latin typeface="+mn-lt"/>
                <a:ea typeface="KoPub돋움체 Medium" pitchFamily="18" charset="-127"/>
              </a:rPr>
              <a:t>Touchless</a:t>
            </a:r>
            <a:endParaRPr lang="ko-KR" altLang="en-US" sz="1400" b="1" u="none" strike="noStrike" spc="130" dirty="0">
              <a:solidFill>
                <a:srgbClr val="C4D700"/>
              </a:solidFill>
              <a:effectLst/>
              <a:latin typeface="+mn-lt"/>
              <a:ea typeface="KoPub돋움체 Mediu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00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System.Storyboarding.Common.TextInput" Revision="1" Stencil="System.Storyboarding.Common" StencilVersion="0.1"/>
</Control>
</file>

<file path=customXml/item2.xml><?xml version="1.0" encoding="utf-8"?>
<Control xmlns="http://schemas.microsoft.com/VisualStudio/2011/storyboarding/control">
  <Id Name="System.Storyboarding.Common.DatePicker" Revision="1" Stencil="System.Storyboarding.Common" StencilVersion="0.1"/>
</Control>
</file>

<file path=customXml/item3.xml><?xml version="1.0" encoding="utf-8"?>
<Control xmlns="http://schemas.microsoft.com/VisualStudio/2011/storyboarding/control">
  <Id Name="SketchyShapes.Map" Revision="1" Stencil="SketchyShapes" StencilVersion="1.0"/>
</Control>
</file>

<file path=customXml/item4.xml><?xml version="1.0" encoding="utf-8"?>
<Control xmlns="http://schemas.microsoft.com/VisualStudio/2011/storyboarding/control">
  <Id Name="System.Storyboarding.Common.ScrollbarVertical" RevisionId="68ea164d-c1de-47a5-804f-d4d1290fa524" Stencil="System.Storyboarding.Common" StencilRevisionId="68ea164d-c1de-47a5-804f-d4d1290fa524" StencilVersion="0.1"/>
</Control>
</file>

<file path=customXml/item5.xml><?xml version="1.0" encoding="utf-8"?>
<Control xmlns="http://schemas.microsoft.com/VisualStudio/2011/storyboarding/control">
  <Id Name="System.Storyboarding.Common.TextInput" Revision="1" Stencil="System.Storyboarding.Common" StencilVersion="0.1"/>
</Control>
</file>

<file path=customXml/item6.xml><?xml version="1.0" encoding="utf-8"?>
<Control xmlns="http://schemas.microsoft.com/VisualStudio/2011/storyboarding/control">
  <Id Name="System.Storyboarding.Common.List" Revision="1" Stencil="System.Storyboarding.Common" StencilVersion="0.1"/>
</Control>
</file>

<file path=customXml/item7.xml><?xml version="1.0" encoding="utf-8"?>
<Control xmlns="http://schemas.microsoft.com/VisualStudio/2011/storyboarding/control">
  <Id Name="System.Storyboarding.Common.TextInput" Revision="1" Stencil="System.Storyboarding.Common" StencilVersion="0.1"/>
</Control>
</file>

<file path=customXml/item8.xml><?xml version="1.0" encoding="utf-8"?>
<Control xmlns="http://schemas.microsoft.com/VisualStudio/2011/storyboarding/control">
  <Id Name="SketchyShapes.Window" Revision="1" Stencil="SketchyShapes" StencilVersion="1.0"/>
</Control>
</file>

<file path=customXml/item9.xml><?xml version="1.0" encoding="utf-8"?>
<Control xmlns="http://schemas.microsoft.com/VisualStudio/2011/storyboarding/control">
  <Id Name="System.Storyboarding.Common.DatePicker" Revision="1" Stencil="System.Storyboarding.Common" StencilVersion="0.1"/>
</Control>
</file>

<file path=customXml/itemProps1.xml><?xml version="1.0" encoding="utf-8"?>
<ds:datastoreItem xmlns:ds="http://schemas.openxmlformats.org/officeDocument/2006/customXml" ds:itemID="{967E1967-2669-4B61-9DCF-4BF145E3580B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83DFA8-2B5C-40E3-AE66-30640DA7E3BE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54D3E419-ACA2-4CE3-A8AA-A5EDF91611D8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C208FCBA-3193-4DC8-BDBB-AEF423C12A45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97A94DB3-81B9-473C-98E3-50EFD6D917BF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77AC24BC-7645-494F-84A8-BB00E0484DD4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7F865A43-FBD0-4128-8A16-E441031E0257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F658DD1C-31F3-4D09-9842-0FA5B02E6699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99A6132B-3DC6-4015-B845-112C6A0CEC83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19362</TotalTime>
  <Words>50</Words>
  <Application>Microsoft Office PowerPoint</Application>
  <PresentationFormat>A4 용지(210x297mm)</PresentationFormat>
  <Paragraphs>11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6" baseType="lpstr">
      <vt:lpstr>KoPub돋움체 Medium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Kwangsoo Byun</dc:creator>
  <cp:lastModifiedBy>노 승완</cp:lastModifiedBy>
  <cp:revision>2029</cp:revision>
  <cp:lastPrinted>2021-07-19T05:37:28Z</cp:lastPrinted>
  <dcterms:created xsi:type="dcterms:W3CDTF">2018-08-01T12:49:17Z</dcterms:created>
  <dcterms:modified xsi:type="dcterms:W3CDTF">2021-08-19T01:41:37Z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