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659563" cy="93599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9467" y="1531818"/>
            <a:ext cx="5660629" cy="3258632"/>
          </a:xfrm>
        </p:spPr>
        <p:txBody>
          <a:bodyPr anchor="b"/>
          <a:lstStyle>
            <a:lvl1pPr algn="ctr">
              <a:defRPr sz="437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2446" y="4916115"/>
            <a:ext cx="4994672" cy="2259809"/>
          </a:xfrm>
        </p:spPr>
        <p:txBody>
          <a:bodyPr/>
          <a:lstStyle>
            <a:lvl1pPr marL="0" indent="0" algn="ctr">
              <a:buNone/>
              <a:defRPr sz="1748"/>
            </a:lvl1pPr>
            <a:lvl2pPr marL="332979" indent="0" algn="ctr">
              <a:buNone/>
              <a:defRPr sz="1457"/>
            </a:lvl2pPr>
            <a:lvl3pPr marL="665958" indent="0" algn="ctr">
              <a:buNone/>
              <a:defRPr sz="1311"/>
            </a:lvl3pPr>
            <a:lvl4pPr marL="998936" indent="0" algn="ctr">
              <a:buNone/>
              <a:defRPr sz="1165"/>
            </a:lvl4pPr>
            <a:lvl5pPr marL="1331915" indent="0" algn="ctr">
              <a:buNone/>
              <a:defRPr sz="1165"/>
            </a:lvl5pPr>
            <a:lvl6pPr marL="1664894" indent="0" algn="ctr">
              <a:buNone/>
              <a:defRPr sz="1165"/>
            </a:lvl6pPr>
            <a:lvl7pPr marL="1997873" indent="0" algn="ctr">
              <a:buNone/>
              <a:defRPr sz="1165"/>
            </a:lvl7pPr>
            <a:lvl8pPr marL="2330851" indent="0" algn="ctr">
              <a:buNone/>
              <a:defRPr sz="1165"/>
            </a:lvl8pPr>
            <a:lvl9pPr marL="2663830" indent="0" algn="ctr">
              <a:buNone/>
              <a:defRPr sz="1165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7358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034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377" y="2333478"/>
            <a:ext cx="5743873" cy="3893458"/>
          </a:xfrm>
        </p:spPr>
        <p:txBody>
          <a:bodyPr anchor="b"/>
          <a:lstStyle>
            <a:lvl1pPr>
              <a:defRPr sz="437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377" y="6263769"/>
            <a:ext cx="5743873" cy="2047477"/>
          </a:xfrm>
        </p:spPr>
        <p:txBody>
          <a:bodyPr/>
          <a:lstStyle>
            <a:lvl1pPr marL="0" indent="0">
              <a:buNone/>
              <a:defRPr sz="1748">
                <a:solidFill>
                  <a:schemeClr val="tx1"/>
                </a:solidFill>
              </a:defRPr>
            </a:lvl1pPr>
            <a:lvl2pPr marL="332979" indent="0">
              <a:buNone/>
              <a:defRPr sz="1457">
                <a:solidFill>
                  <a:schemeClr val="tx1">
                    <a:tint val="75000"/>
                  </a:schemeClr>
                </a:solidFill>
              </a:defRPr>
            </a:lvl2pPr>
            <a:lvl3pPr marL="665958" indent="0">
              <a:buNone/>
              <a:defRPr sz="1311">
                <a:solidFill>
                  <a:schemeClr val="tx1">
                    <a:tint val="75000"/>
                  </a:schemeClr>
                </a:solidFill>
              </a:defRPr>
            </a:lvl3pPr>
            <a:lvl4pPr marL="998936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4pPr>
            <a:lvl5pPr marL="1331915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5pPr>
            <a:lvl6pPr marL="1664894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6pPr>
            <a:lvl7pPr marL="1997873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7pPr>
            <a:lvl8pPr marL="2330851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8pPr>
            <a:lvl9pPr marL="266383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66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845" y="2491640"/>
            <a:ext cx="2830314" cy="593877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71404" y="2491640"/>
            <a:ext cx="2830314" cy="593877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079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2" y="498330"/>
            <a:ext cx="5743873" cy="180914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713" y="2294476"/>
            <a:ext cx="2817307" cy="1124487"/>
          </a:xfrm>
        </p:spPr>
        <p:txBody>
          <a:bodyPr anchor="b"/>
          <a:lstStyle>
            <a:lvl1pPr marL="0" indent="0">
              <a:buNone/>
              <a:defRPr sz="1748" b="1"/>
            </a:lvl1pPr>
            <a:lvl2pPr marL="332979" indent="0">
              <a:buNone/>
              <a:defRPr sz="1457" b="1"/>
            </a:lvl2pPr>
            <a:lvl3pPr marL="665958" indent="0">
              <a:buNone/>
              <a:defRPr sz="1311" b="1"/>
            </a:lvl3pPr>
            <a:lvl4pPr marL="998936" indent="0">
              <a:buNone/>
              <a:defRPr sz="1165" b="1"/>
            </a:lvl4pPr>
            <a:lvl5pPr marL="1331915" indent="0">
              <a:buNone/>
              <a:defRPr sz="1165" b="1"/>
            </a:lvl5pPr>
            <a:lvl6pPr marL="1664894" indent="0">
              <a:buNone/>
              <a:defRPr sz="1165" b="1"/>
            </a:lvl6pPr>
            <a:lvl7pPr marL="1997873" indent="0">
              <a:buNone/>
              <a:defRPr sz="1165" b="1"/>
            </a:lvl7pPr>
            <a:lvl8pPr marL="2330851" indent="0">
              <a:buNone/>
              <a:defRPr sz="1165" b="1"/>
            </a:lvl8pPr>
            <a:lvl9pPr marL="2663830" indent="0">
              <a:buNone/>
              <a:defRPr sz="1165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13" y="3418964"/>
            <a:ext cx="2817307" cy="502878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71404" y="2294476"/>
            <a:ext cx="2831182" cy="1124487"/>
          </a:xfrm>
        </p:spPr>
        <p:txBody>
          <a:bodyPr anchor="b"/>
          <a:lstStyle>
            <a:lvl1pPr marL="0" indent="0">
              <a:buNone/>
              <a:defRPr sz="1748" b="1"/>
            </a:lvl1pPr>
            <a:lvl2pPr marL="332979" indent="0">
              <a:buNone/>
              <a:defRPr sz="1457" b="1"/>
            </a:lvl2pPr>
            <a:lvl3pPr marL="665958" indent="0">
              <a:buNone/>
              <a:defRPr sz="1311" b="1"/>
            </a:lvl3pPr>
            <a:lvl4pPr marL="998936" indent="0">
              <a:buNone/>
              <a:defRPr sz="1165" b="1"/>
            </a:lvl4pPr>
            <a:lvl5pPr marL="1331915" indent="0">
              <a:buNone/>
              <a:defRPr sz="1165" b="1"/>
            </a:lvl5pPr>
            <a:lvl6pPr marL="1664894" indent="0">
              <a:buNone/>
              <a:defRPr sz="1165" b="1"/>
            </a:lvl6pPr>
            <a:lvl7pPr marL="1997873" indent="0">
              <a:buNone/>
              <a:defRPr sz="1165" b="1"/>
            </a:lvl7pPr>
            <a:lvl8pPr marL="2330851" indent="0">
              <a:buNone/>
              <a:defRPr sz="1165" b="1"/>
            </a:lvl8pPr>
            <a:lvl9pPr marL="2663830" indent="0">
              <a:buNone/>
              <a:defRPr sz="1165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71404" y="3418964"/>
            <a:ext cx="2831182" cy="502878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178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65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227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3" y="623993"/>
            <a:ext cx="2147882" cy="2183977"/>
          </a:xfrm>
        </p:spPr>
        <p:txBody>
          <a:bodyPr anchor="b"/>
          <a:lstStyle>
            <a:lvl1pPr>
              <a:defRPr sz="233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1182" y="1347654"/>
            <a:ext cx="3371404" cy="6651596"/>
          </a:xfrm>
        </p:spPr>
        <p:txBody>
          <a:bodyPr/>
          <a:lstStyle>
            <a:lvl1pPr>
              <a:defRPr sz="2331"/>
            </a:lvl1pPr>
            <a:lvl2pPr>
              <a:defRPr sz="2039"/>
            </a:lvl2pPr>
            <a:lvl3pPr>
              <a:defRPr sz="1748"/>
            </a:lvl3pPr>
            <a:lvl4pPr>
              <a:defRPr sz="1457"/>
            </a:lvl4pPr>
            <a:lvl5pPr>
              <a:defRPr sz="1457"/>
            </a:lvl5pPr>
            <a:lvl6pPr>
              <a:defRPr sz="1457"/>
            </a:lvl6pPr>
            <a:lvl7pPr>
              <a:defRPr sz="1457"/>
            </a:lvl7pPr>
            <a:lvl8pPr>
              <a:defRPr sz="1457"/>
            </a:lvl8pPr>
            <a:lvl9pPr>
              <a:defRPr sz="1457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13" y="2807970"/>
            <a:ext cx="2147882" cy="5202112"/>
          </a:xfrm>
        </p:spPr>
        <p:txBody>
          <a:bodyPr/>
          <a:lstStyle>
            <a:lvl1pPr marL="0" indent="0">
              <a:buNone/>
              <a:defRPr sz="1165"/>
            </a:lvl1pPr>
            <a:lvl2pPr marL="332979" indent="0">
              <a:buNone/>
              <a:defRPr sz="1020"/>
            </a:lvl2pPr>
            <a:lvl3pPr marL="665958" indent="0">
              <a:buNone/>
              <a:defRPr sz="874"/>
            </a:lvl3pPr>
            <a:lvl4pPr marL="998936" indent="0">
              <a:buNone/>
              <a:defRPr sz="728"/>
            </a:lvl4pPr>
            <a:lvl5pPr marL="1331915" indent="0">
              <a:buNone/>
              <a:defRPr sz="728"/>
            </a:lvl5pPr>
            <a:lvl6pPr marL="1664894" indent="0">
              <a:buNone/>
              <a:defRPr sz="728"/>
            </a:lvl6pPr>
            <a:lvl7pPr marL="1997873" indent="0">
              <a:buNone/>
              <a:defRPr sz="728"/>
            </a:lvl7pPr>
            <a:lvl8pPr marL="2330851" indent="0">
              <a:buNone/>
              <a:defRPr sz="728"/>
            </a:lvl8pPr>
            <a:lvl9pPr marL="2663830" indent="0">
              <a:buNone/>
              <a:defRPr sz="728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806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3" y="623993"/>
            <a:ext cx="2147882" cy="2183977"/>
          </a:xfrm>
        </p:spPr>
        <p:txBody>
          <a:bodyPr anchor="b"/>
          <a:lstStyle>
            <a:lvl1pPr>
              <a:defRPr sz="233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1182" y="1347654"/>
            <a:ext cx="3371404" cy="6651596"/>
          </a:xfrm>
        </p:spPr>
        <p:txBody>
          <a:bodyPr anchor="t"/>
          <a:lstStyle>
            <a:lvl1pPr marL="0" indent="0">
              <a:buNone/>
              <a:defRPr sz="2331"/>
            </a:lvl1pPr>
            <a:lvl2pPr marL="332979" indent="0">
              <a:buNone/>
              <a:defRPr sz="2039"/>
            </a:lvl2pPr>
            <a:lvl3pPr marL="665958" indent="0">
              <a:buNone/>
              <a:defRPr sz="1748"/>
            </a:lvl3pPr>
            <a:lvl4pPr marL="998936" indent="0">
              <a:buNone/>
              <a:defRPr sz="1457"/>
            </a:lvl4pPr>
            <a:lvl5pPr marL="1331915" indent="0">
              <a:buNone/>
              <a:defRPr sz="1457"/>
            </a:lvl5pPr>
            <a:lvl6pPr marL="1664894" indent="0">
              <a:buNone/>
              <a:defRPr sz="1457"/>
            </a:lvl6pPr>
            <a:lvl7pPr marL="1997873" indent="0">
              <a:buNone/>
              <a:defRPr sz="1457"/>
            </a:lvl7pPr>
            <a:lvl8pPr marL="2330851" indent="0">
              <a:buNone/>
              <a:defRPr sz="1457"/>
            </a:lvl8pPr>
            <a:lvl9pPr marL="2663830" indent="0">
              <a:buNone/>
              <a:defRPr sz="1457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13" y="2807970"/>
            <a:ext cx="2147882" cy="5202112"/>
          </a:xfrm>
        </p:spPr>
        <p:txBody>
          <a:bodyPr/>
          <a:lstStyle>
            <a:lvl1pPr marL="0" indent="0">
              <a:buNone/>
              <a:defRPr sz="1165"/>
            </a:lvl1pPr>
            <a:lvl2pPr marL="332979" indent="0">
              <a:buNone/>
              <a:defRPr sz="1020"/>
            </a:lvl2pPr>
            <a:lvl3pPr marL="665958" indent="0">
              <a:buNone/>
              <a:defRPr sz="874"/>
            </a:lvl3pPr>
            <a:lvl4pPr marL="998936" indent="0">
              <a:buNone/>
              <a:defRPr sz="728"/>
            </a:lvl4pPr>
            <a:lvl5pPr marL="1331915" indent="0">
              <a:buNone/>
              <a:defRPr sz="728"/>
            </a:lvl5pPr>
            <a:lvl6pPr marL="1664894" indent="0">
              <a:buNone/>
              <a:defRPr sz="728"/>
            </a:lvl6pPr>
            <a:lvl7pPr marL="1997873" indent="0">
              <a:buNone/>
              <a:defRPr sz="728"/>
            </a:lvl7pPr>
            <a:lvl8pPr marL="2330851" indent="0">
              <a:buNone/>
              <a:defRPr sz="728"/>
            </a:lvl8pPr>
            <a:lvl9pPr marL="2663830" indent="0">
              <a:buNone/>
              <a:defRPr sz="728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2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4333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765750" y="498328"/>
            <a:ext cx="1435968" cy="793208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845" y="498328"/>
            <a:ext cx="4224660" cy="793208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5215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845" y="498330"/>
            <a:ext cx="5743873" cy="1809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845" y="2491640"/>
            <a:ext cx="5743873" cy="5938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845" y="8675243"/>
            <a:ext cx="1498402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7C665-85C5-4D8E-B2CA-2B55E48634AC}" type="datetimeFigureOut">
              <a:rPr lang="ko-KR" altLang="en-US" smtClean="0"/>
              <a:t>2022-11-02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5980" y="8675243"/>
            <a:ext cx="2247603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03316" y="8675243"/>
            <a:ext cx="1498402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8D4EC-F2C2-4709-B88F-8893EE50F1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8082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65958" rtl="0" eaLnBrk="1" latinLnBrk="1" hangingPunct="1">
        <a:lnSpc>
          <a:spcPct val="90000"/>
        </a:lnSpc>
        <a:spcBef>
          <a:spcPct val="0"/>
        </a:spcBef>
        <a:buNone/>
        <a:defRPr sz="32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6489" indent="-166489" algn="l" defTabSz="665958" rtl="0" eaLnBrk="1" latinLnBrk="1" hangingPunct="1">
        <a:lnSpc>
          <a:spcPct val="90000"/>
        </a:lnSpc>
        <a:spcBef>
          <a:spcPts val="728"/>
        </a:spcBef>
        <a:buFont typeface="Arial" panose="020B0604020202020204" pitchFamily="34" charset="0"/>
        <a:buChar char="•"/>
        <a:defRPr sz="2039" kern="1200">
          <a:solidFill>
            <a:schemeClr val="tx1"/>
          </a:solidFill>
          <a:latin typeface="+mn-lt"/>
          <a:ea typeface="+mn-ea"/>
          <a:cs typeface="+mn-cs"/>
        </a:defRPr>
      </a:lvl1pPr>
      <a:lvl2pPr marL="499468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2pPr>
      <a:lvl3pPr marL="832447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3pPr>
      <a:lvl4pPr marL="1165426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498404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831383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2164362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497341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830319" indent="-166489" algn="l" defTabSz="665958" rtl="0" eaLnBrk="1" latinLnBrk="1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1pPr>
      <a:lvl2pPr marL="332979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2pPr>
      <a:lvl3pPr marL="665958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3pPr>
      <a:lvl4pPr marL="998936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331915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664894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1997873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330851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663830" algn="l" defTabSz="665958" rtl="0" eaLnBrk="1" latinLnBrk="1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66" y="5199687"/>
            <a:ext cx="6289213" cy="4155327"/>
          </a:xfrm>
          <a:prstGeom prst="rect">
            <a:avLst/>
          </a:prstGeom>
          <a:ln>
            <a:noFill/>
          </a:ln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66" y="892112"/>
            <a:ext cx="6283574" cy="15563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7566" y="2438396"/>
            <a:ext cx="6283574" cy="13026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just" defTabSz="665958"/>
            <a:r>
              <a:rPr lang="ko-KR" altLang="en-US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㈜에너지파트너즈는 에너지 산업을 선도하는 친환경 기업으로서 엘리베이터용 회생제동장치</a:t>
            </a:r>
            <a:r>
              <a:rPr lang="en-US" altLang="ko-KR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(EP-Gen)</a:t>
            </a:r>
            <a:r>
              <a:rPr lang="ko-KR" altLang="en-US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에 국한하지 않고 엘리베리터용 하이브리드 </a:t>
            </a:r>
            <a:r>
              <a:rPr lang="ko-KR" altLang="en-US" sz="131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무정전전원장치</a:t>
            </a:r>
            <a:r>
              <a:rPr lang="en-US" altLang="ko-KR" sz="131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(EP-Hybrid UPS), </a:t>
            </a:r>
            <a:r>
              <a:rPr lang="ko-KR" altLang="en-US" sz="131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에너지저장장치</a:t>
            </a:r>
            <a:r>
              <a:rPr lang="en-US" altLang="ko-KR" sz="131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(EP-ESS)</a:t>
            </a:r>
            <a:r>
              <a:rPr lang="ko-KR" altLang="en-US" sz="1311" spc="-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 제조판매 등을 통해 엘리베이터 </a:t>
            </a:r>
            <a:r>
              <a:rPr lang="ko-KR" altLang="en-US" sz="131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분야 </a:t>
            </a:r>
            <a:r>
              <a:rPr lang="ko-KR" altLang="en-US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및 신재생에너지 분야 사업구조 다각화로 지속적인 성장을 </a:t>
            </a:r>
            <a:r>
              <a:rPr lang="ko-KR" altLang="en-US" sz="131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추구하고 </a:t>
            </a:r>
            <a:r>
              <a:rPr lang="ko-KR" altLang="en-US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있으며</a:t>
            </a:r>
            <a:r>
              <a:rPr lang="en-US" altLang="ko-KR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, </a:t>
            </a:r>
            <a:r>
              <a:rPr lang="ko-KR" altLang="en-US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지역사회 및 </a:t>
            </a:r>
            <a:r>
              <a:rPr lang="ko-KR" altLang="en-US" sz="131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국가경제 </a:t>
            </a:r>
            <a:r>
              <a:rPr lang="ko-KR" altLang="en-US" sz="1311" dirty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발전에 도움이 되고자 전 임직원이 혼연일체가 되어 노력하고 있습니다</a:t>
            </a:r>
            <a:r>
              <a:rPr lang="en-US" altLang="ko-KR" sz="131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.</a:t>
            </a:r>
            <a:endParaRPr lang="ko-KR" altLang="en-US" sz="1311" dirty="0">
              <a:solidFill>
                <a:schemeClr val="tx1">
                  <a:lumMod val="65000"/>
                  <a:lumOff val="35000"/>
                </a:schemeClr>
              </a:solidFill>
              <a:latin typeface="-윤명조160" panose="02030504000101010101" pitchFamily="18" charset="-127"/>
              <a:ea typeface="-윤명조160" panose="02030504000101010101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23" y="3758593"/>
            <a:ext cx="1319498" cy="1408520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66" y="3758591"/>
            <a:ext cx="1787973" cy="1408521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058" y="3758592"/>
            <a:ext cx="1330346" cy="1408520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788" y="3758592"/>
            <a:ext cx="1805352" cy="140852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8"/>
            <a:ext cx="6659563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2800" dirty="0" smtClean="0">
                <a:solidFill>
                  <a:srgbClr val="0070C0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㈜ 에너지파트너즈</a:t>
            </a:r>
            <a:endParaRPr lang="en-US" altLang="ko-KR" sz="2800" dirty="0" smtClean="0">
              <a:solidFill>
                <a:srgbClr val="0070C0"/>
              </a:soli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신재생에너지 발전장치로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 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탄소 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Zero 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세상을 </a:t>
            </a:r>
            <a:r>
              <a:rPr lang="ko-KR" altLang="en-US" sz="1600" dirty="0" smtClean="0">
                <a:solidFill>
                  <a:schemeClr val="accent6">
                    <a:lumMod val="50000"/>
                  </a:schemeClr>
                </a:solidFill>
                <a:latin typeface="-윤명조160" panose="02030504000101010101" pitchFamily="18" charset="-127"/>
                <a:ea typeface="-윤명조160" panose="02030504000101010101" pitchFamily="18" charset="-127"/>
              </a:rPr>
              <a:t>만들어가는 녹색전문기업</a:t>
            </a:r>
            <a:endParaRPr lang="ko-KR" altLang="en-US" sz="1600" dirty="0">
              <a:solidFill>
                <a:schemeClr val="accent6">
                  <a:lumMod val="50000"/>
                </a:schemeClr>
              </a:solidFill>
              <a:latin typeface="-윤명조160" panose="02030504000101010101" pitchFamily="18" charset="-127"/>
              <a:ea typeface="-윤명조16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2935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63</Words>
  <Application>Microsoft Office PowerPoint</Application>
  <PresentationFormat>사용자 지정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-윤고딕350</vt:lpstr>
      <vt:lpstr>-윤명조160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20</cp:revision>
  <dcterms:created xsi:type="dcterms:W3CDTF">2022-10-31T02:29:31Z</dcterms:created>
  <dcterms:modified xsi:type="dcterms:W3CDTF">2022-11-02T01:48:49Z</dcterms:modified>
</cp:coreProperties>
</file>